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B6"/>
    <a:srgbClr val="FF25C1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F939E-9207-4ADA-8D29-8D91C24DF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E7FFBA-096C-47C6-B3AD-535264DD7C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026AA-C189-44A6-95A2-42B4145CF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2EFD1-C26D-4C55-A7CE-99322296A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2FC75-6372-4EF2-A9BA-914E4C72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2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DA910-693A-4D45-B80C-2B291B036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380FAF-AEBB-4FD5-BE33-2C2602CD8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6C8E8-AD9A-40C5-A781-FA811DAFE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FC869C-1217-41F8-82E0-A8174DCAC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68CC8-A7ED-4F98-B49D-2330BA5D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58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ABFC00-77B5-402A-9101-41BDF75788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E8712E-92FD-4CD4-8B0C-6AACD1BDC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39799-D60D-4BA5-BBC1-27EFD62F8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6BD60-D25D-48B7-BE87-4EECC9558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EC430-0A4A-41B5-9E6B-995E7A2FE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80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446C5-F97C-4B50-AAD1-2408526D5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763E8-B07A-418A-A724-06FA455FD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0C5DC-A97E-41A5-A678-092263D2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B03A7-5297-4621-A789-BF2746FA3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673C9-365B-4954-9C72-FCA2B4DB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8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6C9FF-BC04-4F02-A08C-297783FF4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A0B3B-C408-4880-8620-AC4E53BD8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07334-8230-4842-8EFD-69E345E95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F8785-95A7-45F0-BA76-7503F8BB2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1A14D-0728-430D-B2E5-B6E0618E3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3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E82DD-9B4D-440C-A357-0FF92A05F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A895C-8BDC-4010-BE91-155D40A77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B1E65-CC7F-4998-88B8-A91DAE28A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A805A4-D867-4A64-AA34-A19A6FC2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372F75-BC02-450C-B0E4-B7625600A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10D3E8-1A8E-4D02-98DB-5FD22CBF8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282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9A994-985F-4FD4-BEF6-72AD313F9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739ED-982F-4FEA-B9EF-252C29251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A1D734-7097-4B2B-889E-578A6BEFD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D6EF70-792C-495F-A1D8-9DBCFF104F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AD1A36-18B5-42F7-9F6D-B8AD642C72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AC27D1-B763-4125-BDDB-9A7CC4024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71DCF4-785C-425D-87B6-EB5AD798B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03997E-7F6D-4D62-B7DF-192C21EC5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329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B2A20-56F0-479D-96AC-400BF9063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310BB9-8ADA-426B-8881-15CD73B3F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B3B961-AAAA-4A9B-A130-B9EE10528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C4E6AB-A9BF-4D23-9CE7-B4B60213C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2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ABD6A9-E0D0-4417-A6FE-32303704D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6349C1-9F36-447D-9C43-201877F78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1A888-5675-4720-AA9C-7F7762171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61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F77E5-3057-46A2-A764-D89C5A0A6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C97D8-B874-43E8-8994-67575746C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EA3D1-3D7F-4A99-BAF8-CECC54E1A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0DADB-0646-4128-8AAB-2C55F8717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ADC9C2-E822-45EE-ABB6-4459921FA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69F160-FBB4-4093-AFC3-B0174F6B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4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DA5FB-C091-4515-9068-74D2C8F3D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2AEAF3-97B7-4085-94D6-50D9473EFD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34DD23-58FD-47F6-A2BC-8BB2679C1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D87F9C-338C-4BE0-8381-4CFEE0A7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7BC8A8-10CA-4B79-BD23-66729300E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2F5F37-9518-4FA7-8383-DA25C790B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148FC-9FD9-4146-B225-5340C4F0B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E227A-963B-4DB5-AA16-0B343F49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1D29-7AB1-479C-A7CB-81BA48DF2C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00052-7D64-4C91-BC33-54EF34792E0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922EB8-DB13-4365-B79E-A886D0459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21427-7CCE-41DD-9946-4B278349A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60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C9A94E-65A2-42BE-B6A1-E662CC8CACAD}"/>
              </a:ext>
            </a:extLst>
          </p:cNvPr>
          <p:cNvSpPr/>
          <p:nvPr/>
        </p:nvSpPr>
        <p:spPr>
          <a:xfrm>
            <a:off x="3505202" y="1194547"/>
            <a:ext cx="3931024" cy="3931024"/>
          </a:xfrm>
          <a:prstGeom prst="rect">
            <a:avLst/>
          </a:prstGeom>
          <a:gradFill>
            <a:gsLst>
              <a:gs pos="9000">
                <a:srgbClr val="FF2F2F"/>
              </a:gs>
              <a:gs pos="100000">
                <a:srgbClr val="FF25C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E94BE9-CF83-4EA4-9E0E-74E7E9C41393}"/>
              </a:ext>
            </a:extLst>
          </p:cNvPr>
          <p:cNvSpPr txBox="1"/>
          <p:nvPr/>
        </p:nvSpPr>
        <p:spPr>
          <a:xfrm>
            <a:off x="3546749" y="3916275"/>
            <a:ext cx="2302233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3600" dirty="0">
                <a:ln w="25400" cap="sq">
                  <a:noFill/>
                  <a:miter lim="800000"/>
                </a:ln>
                <a:solidFill>
                  <a:schemeClr val="bg1"/>
                </a:solidFill>
                <a:latin typeface=".VnAvant" panose="020B7200000000000000" pitchFamily="34" charset="0"/>
              </a:rPr>
              <a:t>Better</a:t>
            </a:r>
          </a:p>
          <a:p>
            <a:r>
              <a:rPr lang="en-US" sz="3600" dirty="0">
                <a:ln w="25400" cap="sq">
                  <a:noFill/>
                  <a:miter lim="800000"/>
                </a:ln>
                <a:solidFill>
                  <a:schemeClr val="bg1"/>
                </a:solidFill>
                <a:latin typeface=".VnAvant" panose="020B7200000000000000" pitchFamily="34" charset="0"/>
              </a:rPr>
              <a:t>Redstone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9DB150C-DC5F-4AA4-AF1C-12C245394CA4}"/>
              </a:ext>
            </a:extLst>
          </p:cNvPr>
          <p:cNvSpPr/>
          <p:nvPr/>
        </p:nvSpPr>
        <p:spPr>
          <a:xfrm>
            <a:off x="4419624" y="2203237"/>
            <a:ext cx="2088037" cy="1913642"/>
          </a:xfrm>
          <a:custGeom>
            <a:avLst/>
            <a:gdLst>
              <a:gd name="connsiteX0" fmla="*/ 876693 w 2088037"/>
              <a:gd name="connsiteY0" fmla="*/ 0 h 1913642"/>
              <a:gd name="connsiteX1" fmla="*/ 1220771 w 2088037"/>
              <a:gd name="connsiteY1" fmla="*/ 0 h 1913642"/>
              <a:gd name="connsiteX2" fmla="*/ 1220771 w 2088037"/>
              <a:gd name="connsiteY2" fmla="*/ 169683 h 1913642"/>
              <a:gd name="connsiteX3" fmla="*/ 1390453 w 2088037"/>
              <a:gd name="connsiteY3" fmla="*/ 169683 h 1913642"/>
              <a:gd name="connsiteX4" fmla="*/ 1390453 w 2088037"/>
              <a:gd name="connsiteY4" fmla="*/ 341532 h 1913642"/>
              <a:gd name="connsiteX5" fmla="*/ 1212843 w 2088037"/>
              <a:gd name="connsiteY5" fmla="*/ 341532 h 1913642"/>
              <a:gd name="connsiteX6" fmla="*/ 1212843 w 2088037"/>
              <a:gd name="connsiteY6" fmla="*/ 507944 h 1913642"/>
              <a:gd name="connsiteX7" fmla="*/ 1574276 w 2088037"/>
              <a:gd name="connsiteY7" fmla="*/ 507944 h 1913642"/>
              <a:gd name="connsiteX8" fmla="*/ 1574276 w 2088037"/>
              <a:gd name="connsiteY8" fmla="*/ 513761 h 1913642"/>
              <a:gd name="connsiteX9" fmla="*/ 1583327 w 2088037"/>
              <a:gd name="connsiteY9" fmla="*/ 513761 h 1913642"/>
              <a:gd name="connsiteX10" fmla="*/ 1583327 w 2088037"/>
              <a:gd name="connsiteY10" fmla="*/ 878428 h 1913642"/>
              <a:gd name="connsiteX11" fmla="*/ 1749739 w 2088037"/>
              <a:gd name="connsiteY11" fmla="*/ 878428 h 1913642"/>
              <a:gd name="connsiteX12" fmla="*/ 1749739 w 2088037"/>
              <a:gd name="connsiteY12" fmla="*/ 692871 h 1913642"/>
              <a:gd name="connsiteX13" fmla="*/ 1923068 w 2088037"/>
              <a:gd name="connsiteY13" fmla="*/ 692871 h 1913642"/>
              <a:gd name="connsiteX14" fmla="*/ 1923068 w 2088037"/>
              <a:gd name="connsiteY14" fmla="*/ 862553 h 1913642"/>
              <a:gd name="connsiteX15" fmla="*/ 2088037 w 2088037"/>
              <a:gd name="connsiteY15" fmla="*/ 862553 h 1913642"/>
              <a:gd name="connsiteX16" fmla="*/ 2088037 w 2088037"/>
              <a:gd name="connsiteY16" fmla="*/ 1385741 h 1913642"/>
              <a:gd name="connsiteX17" fmla="*/ 1923068 w 2088037"/>
              <a:gd name="connsiteY17" fmla="*/ 1385741 h 1913642"/>
              <a:gd name="connsiteX18" fmla="*/ 1923068 w 2088037"/>
              <a:gd name="connsiteY18" fmla="*/ 1569563 h 1913642"/>
              <a:gd name="connsiteX19" fmla="*/ 1748672 w 2088037"/>
              <a:gd name="connsiteY19" fmla="*/ 1569563 h 1913642"/>
              <a:gd name="connsiteX20" fmla="*/ 1748672 w 2088037"/>
              <a:gd name="connsiteY20" fmla="*/ 1734532 h 1913642"/>
              <a:gd name="connsiteX21" fmla="*/ 1399880 w 2088037"/>
              <a:gd name="connsiteY21" fmla="*/ 1734532 h 1913642"/>
              <a:gd name="connsiteX22" fmla="*/ 1399880 w 2088037"/>
              <a:gd name="connsiteY22" fmla="*/ 1913642 h 1913642"/>
              <a:gd name="connsiteX23" fmla="*/ 692870 w 2088037"/>
              <a:gd name="connsiteY23" fmla="*/ 1913642 h 1913642"/>
              <a:gd name="connsiteX24" fmla="*/ 692870 w 2088037"/>
              <a:gd name="connsiteY24" fmla="*/ 1729819 h 1913642"/>
              <a:gd name="connsiteX25" fmla="*/ 353505 w 2088037"/>
              <a:gd name="connsiteY25" fmla="*/ 1729819 h 1913642"/>
              <a:gd name="connsiteX26" fmla="*/ 353505 w 2088037"/>
              <a:gd name="connsiteY26" fmla="*/ 1569563 h 1913642"/>
              <a:gd name="connsiteX27" fmla="*/ 174396 w 2088037"/>
              <a:gd name="connsiteY27" fmla="*/ 1569563 h 1913642"/>
              <a:gd name="connsiteX28" fmla="*/ 174396 w 2088037"/>
              <a:gd name="connsiteY28" fmla="*/ 1395167 h 1913642"/>
              <a:gd name="connsiteX29" fmla="*/ 0 w 2088037"/>
              <a:gd name="connsiteY29" fmla="*/ 1395167 h 1913642"/>
              <a:gd name="connsiteX30" fmla="*/ 0 w 2088037"/>
              <a:gd name="connsiteY30" fmla="*/ 862553 h 1913642"/>
              <a:gd name="connsiteX31" fmla="*/ 179109 w 2088037"/>
              <a:gd name="connsiteY31" fmla="*/ 862553 h 1913642"/>
              <a:gd name="connsiteX32" fmla="*/ 179109 w 2088037"/>
              <a:gd name="connsiteY32" fmla="*/ 697584 h 1913642"/>
              <a:gd name="connsiteX33" fmla="*/ 353505 w 2088037"/>
              <a:gd name="connsiteY33" fmla="*/ 697584 h 1913642"/>
              <a:gd name="connsiteX34" fmla="*/ 353505 w 2088037"/>
              <a:gd name="connsiteY34" fmla="*/ 513761 h 1913642"/>
              <a:gd name="connsiteX35" fmla="*/ 518474 w 2088037"/>
              <a:gd name="connsiteY35" fmla="*/ 513761 h 1913642"/>
              <a:gd name="connsiteX36" fmla="*/ 518474 w 2088037"/>
              <a:gd name="connsiteY36" fmla="*/ 339365 h 1913642"/>
              <a:gd name="connsiteX37" fmla="*/ 711723 w 2088037"/>
              <a:gd name="connsiteY37" fmla="*/ 339365 h 1913642"/>
              <a:gd name="connsiteX38" fmla="*/ 711723 w 2088037"/>
              <a:gd name="connsiteY38" fmla="*/ 164969 h 1913642"/>
              <a:gd name="connsiteX39" fmla="*/ 881406 w 2088037"/>
              <a:gd name="connsiteY39" fmla="*/ 164969 h 1913642"/>
              <a:gd name="connsiteX40" fmla="*/ 876693 w 2088037"/>
              <a:gd name="connsiteY40" fmla="*/ 0 h 19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088037" h="1913642">
                <a:moveTo>
                  <a:pt x="876693" y="0"/>
                </a:moveTo>
                <a:lnTo>
                  <a:pt x="1220771" y="0"/>
                </a:lnTo>
                <a:lnTo>
                  <a:pt x="1220771" y="169683"/>
                </a:lnTo>
                <a:lnTo>
                  <a:pt x="1390453" y="169683"/>
                </a:lnTo>
                <a:lnTo>
                  <a:pt x="1390453" y="341532"/>
                </a:lnTo>
                <a:lnTo>
                  <a:pt x="1212843" y="341532"/>
                </a:lnTo>
                <a:lnTo>
                  <a:pt x="1212843" y="507944"/>
                </a:lnTo>
                <a:lnTo>
                  <a:pt x="1574276" y="507944"/>
                </a:lnTo>
                <a:lnTo>
                  <a:pt x="1574276" y="513761"/>
                </a:lnTo>
                <a:lnTo>
                  <a:pt x="1583327" y="513761"/>
                </a:lnTo>
                <a:lnTo>
                  <a:pt x="1583327" y="878428"/>
                </a:lnTo>
                <a:lnTo>
                  <a:pt x="1749739" y="878428"/>
                </a:lnTo>
                <a:lnTo>
                  <a:pt x="1749739" y="692871"/>
                </a:lnTo>
                <a:lnTo>
                  <a:pt x="1923068" y="692871"/>
                </a:lnTo>
                <a:lnTo>
                  <a:pt x="1923068" y="862553"/>
                </a:lnTo>
                <a:lnTo>
                  <a:pt x="2088037" y="862553"/>
                </a:lnTo>
                <a:lnTo>
                  <a:pt x="2088037" y="1385741"/>
                </a:lnTo>
                <a:lnTo>
                  <a:pt x="1923068" y="1385741"/>
                </a:lnTo>
                <a:lnTo>
                  <a:pt x="1923068" y="1569563"/>
                </a:lnTo>
                <a:lnTo>
                  <a:pt x="1748672" y="1569563"/>
                </a:lnTo>
                <a:lnTo>
                  <a:pt x="1748672" y="1734532"/>
                </a:lnTo>
                <a:lnTo>
                  <a:pt x="1399880" y="1734532"/>
                </a:lnTo>
                <a:lnTo>
                  <a:pt x="1399880" y="1913642"/>
                </a:lnTo>
                <a:lnTo>
                  <a:pt x="692870" y="1913642"/>
                </a:lnTo>
                <a:lnTo>
                  <a:pt x="692870" y="1729819"/>
                </a:lnTo>
                <a:lnTo>
                  <a:pt x="353505" y="1729819"/>
                </a:lnTo>
                <a:lnTo>
                  <a:pt x="353505" y="1569563"/>
                </a:lnTo>
                <a:lnTo>
                  <a:pt x="174396" y="1569563"/>
                </a:lnTo>
                <a:lnTo>
                  <a:pt x="174396" y="1395167"/>
                </a:lnTo>
                <a:lnTo>
                  <a:pt x="0" y="1395167"/>
                </a:lnTo>
                <a:lnTo>
                  <a:pt x="0" y="862553"/>
                </a:lnTo>
                <a:lnTo>
                  <a:pt x="179109" y="862553"/>
                </a:lnTo>
                <a:lnTo>
                  <a:pt x="179109" y="697584"/>
                </a:lnTo>
                <a:lnTo>
                  <a:pt x="353505" y="697584"/>
                </a:lnTo>
                <a:lnTo>
                  <a:pt x="353505" y="513761"/>
                </a:lnTo>
                <a:lnTo>
                  <a:pt x="518474" y="513761"/>
                </a:lnTo>
                <a:lnTo>
                  <a:pt x="518474" y="339365"/>
                </a:lnTo>
                <a:lnTo>
                  <a:pt x="711723" y="339365"/>
                </a:lnTo>
                <a:lnTo>
                  <a:pt x="711723" y="164969"/>
                </a:lnTo>
                <a:lnTo>
                  <a:pt x="881406" y="164969"/>
                </a:lnTo>
                <a:lnTo>
                  <a:pt x="8766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BD2995E-FFA8-4463-934A-9D6CA3CC49B0}"/>
              </a:ext>
            </a:extLst>
          </p:cNvPr>
          <p:cNvSpPr/>
          <p:nvPr/>
        </p:nvSpPr>
        <p:spPr>
          <a:xfrm>
            <a:off x="6002952" y="2174286"/>
            <a:ext cx="165722" cy="542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25E980-1CA1-4876-8463-432C9D72FAB6}"/>
              </a:ext>
            </a:extLst>
          </p:cNvPr>
          <p:cNvSpPr/>
          <p:nvPr/>
        </p:nvSpPr>
        <p:spPr>
          <a:xfrm rot="5400000">
            <a:off x="6191447" y="2362865"/>
            <a:ext cx="165722" cy="542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634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.VnAvant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Đức Kiên Nguyễn</dc:creator>
  <cp:lastModifiedBy>Đức Kiên Nguyễn</cp:lastModifiedBy>
  <cp:revision>2</cp:revision>
  <dcterms:created xsi:type="dcterms:W3CDTF">2026-01-10T11:02:50Z</dcterms:created>
  <dcterms:modified xsi:type="dcterms:W3CDTF">2026-01-10T11:47:01Z</dcterms:modified>
</cp:coreProperties>
</file>